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0" r:id="rId2"/>
    <p:sldId id="257" r:id="rId3"/>
    <p:sldId id="258" r:id="rId4"/>
    <p:sldId id="259" r:id="rId5"/>
  </p:sldIdLst>
  <p:sldSz cx="12192000" cy="6858000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3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20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37C8EC-1958-4953-9DD9-15C7FAC2FB2D}" type="datetimeFigureOut">
              <a:rPr kumimoji="1" lang="ja-JP" altLang="en-US" smtClean="0"/>
              <a:t>2022/11/9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346865-B362-4D1B-B4E9-63BD6F773D9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14163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5C7C932-4CFF-B79D-7295-B115282917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9B41ECE-9A50-8B81-FAE5-80F974D1A9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BCF7465-A58C-83C9-8FB6-155EBA2026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F356E-9827-42BD-B219-ADC12A7CCEB7}" type="datetimeFigureOut">
              <a:rPr kumimoji="1" lang="ja-JP" altLang="en-US" smtClean="0"/>
              <a:t>2022/11/9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592AE39-E2AB-B321-83FA-D5E685789E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5D3FCA0-16AB-EFB2-F1D8-D2512C81AD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47366-31F6-4FB7-BF45-25737CDF7C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34394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25A58CC-A02E-D903-C8BE-310D0E22E4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4F35E8D-C5F9-D374-2BE1-87F6CF347D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78725E8-6CA0-E2E0-69A7-38EDBFD195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F356E-9827-42BD-B219-ADC12A7CCEB7}" type="datetimeFigureOut">
              <a:rPr kumimoji="1" lang="ja-JP" altLang="en-US" smtClean="0"/>
              <a:t>2022/11/9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D4883D4-0686-2680-670B-3CD2FEA509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7E8235A-CECF-F3B8-7C37-E969618B24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47366-31F6-4FB7-BF45-25737CDF7C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49069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073B4BB1-3D79-3672-79EE-C0DA9351D85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4749D90-549E-7E48-7314-E36318C67B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4700379-F3D2-9805-0401-0D7B997D98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F356E-9827-42BD-B219-ADC12A7CCEB7}" type="datetimeFigureOut">
              <a:rPr kumimoji="1" lang="ja-JP" altLang="en-US" smtClean="0"/>
              <a:t>2022/11/9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45B52EA-4816-B8A0-AA64-2BA7DF797C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6A7891A-2C14-0BFD-3202-60CE7AACDA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47366-31F6-4FB7-BF45-25737CDF7C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8448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A0B57A0-0E47-31CD-0B8D-9916B41E93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15298D1-54B9-36B9-E898-35CE917323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66502EB-59B5-E413-CEE1-70AAEE22F4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F356E-9827-42BD-B219-ADC12A7CCEB7}" type="datetimeFigureOut">
              <a:rPr kumimoji="1" lang="ja-JP" altLang="en-US" smtClean="0"/>
              <a:t>2022/11/9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72800FD-A784-A21C-9FCC-F424527EC8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B4F4CB0-96C7-DAC8-1698-8BAE6B5A51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47366-31F6-4FB7-BF45-25737CDF7C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1307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00B8894-A54A-2261-F56C-AD1D21B637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66134BF-E9C0-E2A5-C3BF-1640604EA0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3C9EA0E-BBE8-EE42-20FC-64CF44BAB2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F356E-9827-42BD-B219-ADC12A7CCEB7}" type="datetimeFigureOut">
              <a:rPr kumimoji="1" lang="ja-JP" altLang="en-US" smtClean="0"/>
              <a:t>2022/11/9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19662E0-BDE6-05AD-76BB-BC2AE72800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A764D27-51CD-9D2C-CC65-5B39849770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47366-31F6-4FB7-BF45-25737CDF7C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59436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2398BA1-B60C-E505-10D8-9EECF51B15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438806F-C492-C1AD-21FD-F30661F8D4D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E8FAE4A-4CA0-B56E-34D3-19DF98360F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732777C-522D-F29E-DB94-632511016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F356E-9827-42BD-B219-ADC12A7CCEB7}" type="datetimeFigureOut">
              <a:rPr kumimoji="1" lang="ja-JP" altLang="en-US" smtClean="0"/>
              <a:t>2022/11/9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7F0B988-9A71-7FE7-B4E5-A09929766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4E45DD4-B657-43B3-B20C-0E7B58C97B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47366-31F6-4FB7-BF45-25737CDF7C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4000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B54A1B8-8358-368B-F022-938B8ED1FE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087652B-A5A8-0681-5326-22433737A8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83DCA079-1389-1A5B-6B47-3D5CBCCE4F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2616D63-4DCC-9ABD-FD3F-A44633871A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52E8EC0-8221-2EB6-CB4F-F3F8BB55742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BA7DB28C-E2C2-51D2-F34B-F1C3F2C9BC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F356E-9827-42BD-B219-ADC12A7CCEB7}" type="datetimeFigureOut">
              <a:rPr kumimoji="1" lang="ja-JP" altLang="en-US" smtClean="0"/>
              <a:t>2022/11/9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7FDC8AA1-D4F7-3247-62F8-4BC2B71F74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EB961CB5-D443-0FCC-0C6B-81E4658B55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47366-31F6-4FB7-BF45-25737CDF7C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31383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1044A5-741E-AF8F-2ABB-7543528A50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CC01A5BA-5BAA-F8F7-9901-B9228AB174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F356E-9827-42BD-B219-ADC12A7CCEB7}" type="datetimeFigureOut">
              <a:rPr kumimoji="1" lang="ja-JP" altLang="en-US" smtClean="0"/>
              <a:t>2022/11/9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4A99337-1AD2-CD25-A768-5B3AF5F58B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2FD99B3-A8AB-FCC6-5B1D-74640E8FB1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47366-31F6-4FB7-BF45-25737CDF7C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4818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531A302-7C6D-4A01-6392-FF10D86E16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F356E-9827-42BD-B219-ADC12A7CCEB7}" type="datetimeFigureOut">
              <a:rPr kumimoji="1" lang="ja-JP" altLang="en-US" smtClean="0"/>
              <a:t>2022/11/9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7D518877-B557-85F6-056F-C6217426A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879E306-3E7F-4728-A0E6-30B1BE5163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47366-31F6-4FB7-BF45-25737CDF7C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1971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34CCCD7-200A-A752-1B92-2CEF002B80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49F005B-922E-FE63-4B06-84B1DD4925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BDB611F-A20B-DB51-5E5C-72A125906D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35298F0-0AD0-0EAA-E86B-5D3E50A76B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F356E-9827-42BD-B219-ADC12A7CCEB7}" type="datetimeFigureOut">
              <a:rPr kumimoji="1" lang="ja-JP" altLang="en-US" smtClean="0"/>
              <a:t>2022/11/9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3599B93-7AE2-F35C-72FC-354E40B7CC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D2D0BDA-D0F0-A32A-CF36-2B5888C540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47366-31F6-4FB7-BF45-25737CDF7C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4388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E2D9576-A191-556C-A88A-B5148EB247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65B4CED-3E20-4BF4-3BDA-EDE29C38D85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3E8CCD3-57CA-72C8-1FC2-10545D4C21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0C2ED4C-DBEF-24D9-F977-B42F9FE842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F356E-9827-42BD-B219-ADC12A7CCEB7}" type="datetimeFigureOut">
              <a:rPr kumimoji="1" lang="ja-JP" altLang="en-US" smtClean="0"/>
              <a:t>2022/11/9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19B5143-CE0D-388F-CF78-73913327B9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8DB97DF-BA99-D5E2-EC38-4D92B6625F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47366-31F6-4FB7-BF45-25737CDF7C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9161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57F2C37E-5798-E29F-E629-664E849514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3239830-9240-0F37-42DD-E25DA54792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2E43136-8563-4D32-54A1-32076EA6E0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BF356E-9827-42BD-B219-ADC12A7CCEB7}" type="datetimeFigureOut">
              <a:rPr kumimoji="1" lang="ja-JP" altLang="en-US" smtClean="0"/>
              <a:t>2022/11/9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B9F3CDB-BE5E-B1BF-EACE-D89349600B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9ECD429-63B9-D81B-38BE-86EFA52DFA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C47366-31F6-4FB7-BF45-25737CDF7C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8984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4BF79AA-2287-C87C-3434-2F7779012C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07736"/>
            <a:ext cx="10515600" cy="2442528"/>
          </a:xfrm>
        </p:spPr>
        <p:txBody>
          <a:bodyPr>
            <a:normAutofit/>
          </a:bodyPr>
          <a:lstStyle/>
          <a:p>
            <a:r>
              <a:rPr kumimoji="1" lang="ja-JP" altLang="en-US" sz="6600" dirty="0">
                <a:latin typeface="Hiragino Maru Gothic Pro W4" panose="020F0400000000000000" pitchFamily="34" charset="-128"/>
                <a:ea typeface="Hiragino Maru Gothic Pro W4" panose="020F0400000000000000" pitchFamily="34" charset="-128"/>
              </a:rPr>
              <a:t>波長較正用輝線リスト</a:t>
            </a:r>
            <a:br>
              <a:rPr kumimoji="1" lang="en-US" altLang="ja-JP" sz="6600" dirty="0">
                <a:latin typeface="Hiragino Maru Gothic Pro W4" panose="020F0400000000000000" pitchFamily="34" charset="-128"/>
                <a:ea typeface="Hiragino Maru Gothic Pro W4" panose="020F0400000000000000" pitchFamily="34" charset="-128"/>
              </a:rPr>
            </a:br>
            <a:r>
              <a:rPr kumimoji="1" lang="en-US" altLang="ja-JP" sz="2400" dirty="0">
                <a:latin typeface="Hiragino Maru Gothic Pro W4" panose="020F0400000000000000" pitchFamily="34" charset="-128"/>
                <a:ea typeface="Hiragino Maru Gothic Pro W4" panose="020F0400000000000000" pitchFamily="34" charset="-128"/>
              </a:rPr>
              <a:t>Tr-Ne-</a:t>
            </a:r>
            <a:r>
              <a:rPr kumimoji="1" lang="en-US" altLang="ja-JP" sz="2400" dirty="0" err="1">
                <a:latin typeface="Hiragino Maru Gothic Pro W4" panose="020F0400000000000000" pitchFamily="34" charset="-128"/>
                <a:ea typeface="Hiragino Maru Gothic Pro W4" panose="020F0400000000000000" pitchFamily="34" charset="-128"/>
              </a:rPr>
              <a:t>Ar</a:t>
            </a:r>
            <a:r>
              <a:rPr kumimoji="1" lang="ja-JP" altLang="en-US" sz="2400" dirty="0">
                <a:latin typeface="Hiragino Maru Gothic Pro W4" panose="020F0400000000000000" pitchFamily="34" charset="-128"/>
                <a:ea typeface="Hiragino Maru Gothic Pro W4" panose="020F0400000000000000" pitchFamily="34" charset="-128"/>
              </a:rPr>
              <a:t>ランプ</a:t>
            </a:r>
            <a:endParaRPr kumimoji="1" lang="ja-JP" altLang="en-US" sz="6600" dirty="0">
              <a:latin typeface="Hiragino Maru Gothic Pro W4" panose="020F0400000000000000" pitchFamily="34" charset="-128"/>
              <a:ea typeface="Hiragino Maru Gothic Pro W4" panose="020F04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63410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図 22">
            <a:extLst>
              <a:ext uri="{FF2B5EF4-FFF2-40B4-BE49-F238E27FC236}">
                <a16:creationId xmlns:a16="http://schemas.microsoft.com/office/drawing/2014/main" id="{D7A7D994-31E8-D77A-8145-D250F04249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5359"/>
            <a:ext cx="8382000" cy="5692736"/>
          </a:xfrm>
          <a:prstGeom prst="rect">
            <a:avLst/>
          </a:prstGeom>
        </p:spPr>
      </p:pic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8AA8B353-11B9-67F0-1F6E-981CF4382507}"/>
              </a:ext>
            </a:extLst>
          </p:cNvPr>
          <p:cNvGrpSpPr/>
          <p:nvPr/>
        </p:nvGrpSpPr>
        <p:grpSpPr>
          <a:xfrm>
            <a:off x="3009902" y="4965407"/>
            <a:ext cx="1336036" cy="1284860"/>
            <a:chOff x="3507742" y="4279563"/>
            <a:chExt cx="1336036" cy="1208822"/>
          </a:xfrm>
        </p:grpSpPr>
        <p:cxnSp>
          <p:nvCxnSpPr>
            <p:cNvPr id="10" name="直線コネクタ 9">
              <a:extLst>
                <a:ext uri="{FF2B5EF4-FFF2-40B4-BE49-F238E27FC236}">
                  <a16:creationId xmlns:a16="http://schemas.microsoft.com/office/drawing/2014/main" id="{9573D53A-9740-DCA2-F04D-E345DB732307}"/>
                </a:ext>
              </a:extLst>
            </p:cNvPr>
            <p:cNvCxnSpPr>
              <a:cxnSpLocks/>
            </p:cNvCxnSpPr>
            <p:nvPr/>
          </p:nvCxnSpPr>
          <p:spPr>
            <a:xfrm>
              <a:off x="4175760" y="4279563"/>
              <a:ext cx="0" cy="880294"/>
            </a:xfrm>
            <a:prstGeom prst="line">
              <a:avLst/>
            </a:prstGeom>
            <a:ln w="57150">
              <a:solidFill>
                <a:schemeClr val="accent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328D63C6-CA1A-8EBF-9A5D-5046841CBF1B}"/>
                </a:ext>
              </a:extLst>
            </p:cNvPr>
            <p:cNvSpPr txBox="1"/>
            <p:nvPr/>
          </p:nvSpPr>
          <p:spPr>
            <a:xfrm>
              <a:off x="3507742" y="5140910"/>
              <a:ext cx="1336036" cy="3474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/>
                <a:t>794.81750</a:t>
              </a:r>
              <a:endParaRPr kumimoji="1" lang="ja-JP" altLang="en-US" dirty="0"/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F49CBF51-8ECB-2DB4-C931-ABF68EE4AE9F}"/>
              </a:ext>
            </a:extLst>
          </p:cNvPr>
          <p:cNvGrpSpPr/>
          <p:nvPr/>
        </p:nvGrpSpPr>
        <p:grpSpPr>
          <a:xfrm>
            <a:off x="4025906" y="4965405"/>
            <a:ext cx="1336036" cy="1015541"/>
            <a:chOff x="3507742" y="4361190"/>
            <a:chExt cx="1336036" cy="1015541"/>
          </a:xfrm>
        </p:grpSpPr>
        <p:cxnSp>
          <p:nvCxnSpPr>
            <p:cNvPr id="17" name="直線コネクタ 16">
              <a:extLst>
                <a:ext uri="{FF2B5EF4-FFF2-40B4-BE49-F238E27FC236}">
                  <a16:creationId xmlns:a16="http://schemas.microsoft.com/office/drawing/2014/main" id="{4F36A679-F9F1-2024-2EFB-19B1B87C7AFF}"/>
                </a:ext>
              </a:extLst>
            </p:cNvPr>
            <p:cNvCxnSpPr>
              <a:cxnSpLocks/>
            </p:cNvCxnSpPr>
            <p:nvPr/>
          </p:nvCxnSpPr>
          <p:spPr>
            <a:xfrm>
              <a:off x="4175760" y="4361190"/>
              <a:ext cx="0" cy="596252"/>
            </a:xfrm>
            <a:prstGeom prst="line">
              <a:avLst/>
            </a:prstGeom>
            <a:ln w="57150">
              <a:solidFill>
                <a:schemeClr val="accent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7E1D0467-8713-7837-45A3-3449D383B2FD}"/>
                </a:ext>
              </a:extLst>
            </p:cNvPr>
            <p:cNvSpPr txBox="1"/>
            <p:nvPr/>
          </p:nvSpPr>
          <p:spPr>
            <a:xfrm>
              <a:off x="3507742" y="5007399"/>
              <a:ext cx="13360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/>
                <a:t>763.51860</a:t>
              </a:r>
              <a:endParaRPr kumimoji="1" lang="ja-JP" altLang="en-US" dirty="0"/>
            </a:p>
          </p:txBody>
        </p:sp>
      </p:grp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5BC53E88-3683-40F6-E781-DD9CEF2F6259}"/>
              </a:ext>
            </a:extLst>
          </p:cNvPr>
          <p:cNvGrpSpPr/>
          <p:nvPr/>
        </p:nvGrpSpPr>
        <p:grpSpPr>
          <a:xfrm>
            <a:off x="6223002" y="4965405"/>
            <a:ext cx="1336036" cy="1284862"/>
            <a:chOff x="3507742" y="4264365"/>
            <a:chExt cx="1336036" cy="1284862"/>
          </a:xfrm>
        </p:grpSpPr>
        <p:cxnSp>
          <p:nvCxnSpPr>
            <p:cNvPr id="33" name="直線コネクタ 32">
              <a:extLst>
                <a:ext uri="{FF2B5EF4-FFF2-40B4-BE49-F238E27FC236}">
                  <a16:creationId xmlns:a16="http://schemas.microsoft.com/office/drawing/2014/main" id="{CBABD349-8CD5-F7DD-5054-93AF7125FD47}"/>
                </a:ext>
              </a:extLst>
            </p:cNvPr>
            <p:cNvCxnSpPr>
              <a:cxnSpLocks/>
            </p:cNvCxnSpPr>
            <p:nvPr/>
          </p:nvCxnSpPr>
          <p:spPr>
            <a:xfrm>
              <a:off x="4175760" y="4264365"/>
              <a:ext cx="0" cy="915530"/>
            </a:xfrm>
            <a:prstGeom prst="line">
              <a:avLst/>
            </a:prstGeom>
            <a:ln w="57150">
              <a:solidFill>
                <a:schemeClr val="accent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2F9872B0-AE96-D15D-462C-CE42C3B88D94}"/>
                </a:ext>
              </a:extLst>
            </p:cNvPr>
            <p:cNvSpPr txBox="1"/>
            <p:nvPr/>
          </p:nvSpPr>
          <p:spPr>
            <a:xfrm>
              <a:off x="3507742" y="5179895"/>
              <a:ext cx="13360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/>
                <a:t>696.54307</a:t>
              </a:r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7513190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A9C8D13B-B274-2425-EE5B-69348909DF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23370"/>
            <a:ext cx="8727437" cy="5867432"/>
          </a:xfrm>
          <a:prstGeom prst="rect">
            <a:avLst/>
          </a:prstGeom>
        </p:spPr>
      </p:pic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8AA8B353-11B9-67F0-1F6E-981CF4382507}"/>
              </a:ext>
            </a:extLst>
          </p:cNvPr>
          <p:cNvGrpSpPr/>
          <p:nvPr/>
        </p:nvGrpSpPr>
        <p:grpSpPr>
          <a:xfrm>
            <a:off x="1374142" y="4635793"/>
            <a:ext cx="1336036" cy="1498496"/>
            <a:chOff x="3528062" y="4408202"/>
            <a:chExt cx="1336036" cy="1132112"/>
          </a:xfrm>
        </p:grpSpPr>
        <p:cxnSp>
          <p:nvCxnSpPr>
            <p:cNvPr id="10" name="直線コネクタ 9">
              <a:extLst>
                <a:ext uri="{FF2B5EF4-FFF2-40B4-BE49-F238E27FC236}">
                  <a16:creationId xmlns:a16="http://schemas.microsoft.com/office/drawing/2014/main" id="{9573D53A-9740-DCA2-F04D-E345DB732307}"/>
                </a:ext>
              </a:extLst>
            </p:cNvPr>
            <p:cNvCxnSpPr>
              <a:cxnSpLocks/>
              <a:endCxn id="11" idx="0"/>
            </p:cNvCxnSpPr>
            <p:nvPr/>
          </p:nvCxnSpPr>
          <p:spPr>
            <a:xfrm>
              <a:off x="4196080" y="4408202"/>
              <a:ext cx="0" cy="853082"/>
            </a:xfrm>
            <a:prstGeom prst="line">
              <a:avLst/>
            </a:prstGeom>
            <a:ln w="57150">
              <a:solidFill>
                <a:schemeClr val="accent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328D63C6-CA1A-8EBF-9A5D-5046841CBF1B}"/>
                </a:ext>
              </a:extLst>
            </p:cNvPr>
            <p:cNvSpPr txBox="1"/>
            <p:nvPr/>
          </p:nvSpPr>
          <p:spPr>
            <a:xfrm>
              <a:off x="3528062" y="5261284"/>
              <a:ext cx="1336036" cy="279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/>
                <a:t>576.44191</a:t>
              </a:r>
              <a:endParaRPr kumimoji="1" lang="ja-JP" altLang="en-US" dirty="0"/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F49CBF51-8ECB-2DB4-C931-ABF68EE4AE9F}"/>
              </a:ext>
            </a:extLst>
          </p:cNvPr>
          <p:cNvGrpSpPr/>
          <p:nvPr/>
        </p:nvGrpSpPr>
        <p:grpSpPr>
          <a:xfrm>
            <a:off x="6390642" y="4455042"/>
            <a:ext cx="1336036" cy="1718801"/>
            <a:chOff x="3477262" y="3699804"/>
            <a:chExt cx="1336036" cy="1718801"/>
          </a:xfrm>
        </p:grpSpPr>
        <p:cxnSp>
          <p:nvCxnSpPr>
            <p:cNvPr id="17" name="直線コネクタ 16">
              <a:extLst>
                <a:ext uri="{FF2B5EF4-FFF2-40B4-BE49-F238E27FC236}">
                  <a16:creationId xmlns:a16="http://schemas.microsoft.com/office/drawing/2014/main" id="{4F36A679-F9F1-2024-2EFB-19B1B87C7AFF}"/>
                </a:ext>
              </a:extLst>
            </p:cNvPr>
            <p:cNvCxnSpPr>
              <a:cxnSpLocks/>
            </p:cNvCxnSpPr>
            <p:nvPr/>
          </p:nvCxnSpPr>
          <p:spPr>
            <a:xfrm>
              <a:off x="4145280" y="3699804"/>
              <a:ext cx="0" cy="1309917"/>
            </a:xfrm>
            <a:prstGeom prst="line">
              <a:avLst/>
            </a:prstGeom>
            <a:ln w="57150">
              <a:solidFill>
                <a:schemeClr val="accent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7E1D0467-8713-7837-45A3-3449D383B2FD}"/>
                </a:ext>
              </a:extLst>
            </p:cNvPr>
            <p:cNvSpPr txBox="1"/>
            <p:nvPr/>
          </p:nvSpPr>
          <p:spPr>
            <a:xfrm>
              <a:off x="3477262" y="5049273"/>
              <a:ext cx="13360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/>
                <a:t>516.74873</a:t>
              </a:r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9362182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D5FB5536-CA61-5038-EEF9-64FB4FEEBD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306490" cy="5984240"/>
          </a:xfrm>
          <a:prstGeom prst="rect">
            <a:avLst/>
          </a:prstGeom>
        </p:spPr>
      </p:pic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8AA8B353-11B9-67F0-1F6E-981CF4382507}"/>
              </a:ext>
            </a:extLst>
          </p:cNvPr>
          <p:cNvGrpSpPr/>
          <p:nvPr/>
        </p:nvGrpSpPr>
        <p:grpSpPr>
          <a:xfrm>
            <a:off x="1628142" y="4298793"/>
            <a:ext cx="1336036" cy="2128339"/>
            <a:chOff x="3528062" y="4521200"/>
            <a:chExt cx="1336036" cy="1251264"/>
          </a:xfrm>
        </p:grpSpPr>
        <p:cxnSp>
          <p:nvCxnSpPr>
            <p:cNvPr id="10" name="直線コネクタ 9">
              <a:extLst>
                <a:ext uri="{FF2B5EF4-FFF2-40B4-BE49-F238E27FC236}">
                  <a16:creationId xmlns:a16="http://schemas.microsoft.com/office/drawing/2014/main" id="{9573D53A-9740-DCA2-F04D-E345DB732307}"/>
                </a:ext>
              </a:extLst>
            </p:cNvPr>
            <p:cNvCxnSpPr>
              <a:cxnSpLocks/>
            </p:cNvCxnSpPr>
            <p:nvPr/>
          </p:nvCxnSpPr>
          <p:spPr>
            <a:xfrm>
              <a:off x="4196080" y="4521200"/>
              <a:ext cx="0" cy="1048254"/>
            </a:xfrm>
            <a:prstGeom prst="line">
              <a:avLst/>
            </a:prstGeom>
            <a:ln w="57150">
              <a:solidFill>
                <a:schemeClr val="accent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328D63C6-CA1A-8EBF-9A5D-5046841CBF1B}"/>
                </a:ext>
              </a:extLst>
            </p:cNvPr>
            <p:cNvSpPr txBox="1"/>
            <p:nvPr/>
          </p:nvSpPr>
          <p:spPr>
            <a:xfrm>
              <a:off x="3528062" y="5555331"/>
              <a:ext cx="1336036" cy="2171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/>
                <a:t>480.06500</a:t>
              </a:r>
              <a:endParaRPr kumimoji="1" lang="ja-JP" altLang="en-US" dirty="0"/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F49CBF51-8ECB-2DB4-C931-ABF68EE4AE9F}"/>
              </a:ext>
            </a:extLst>
          </p:cNvPr>
          <p:cNvGrpSpPr/>
          <p:nvPr/>
        </p:nvGrpSpPr>
        <p:grpSpPr>
          <a:xfrm>
            <a:off x="7731772" y="5039360"/>
            <a:ext cx="1336036" cy="1411793"/>
            <a:chOff x="3477262" y="3928522"/>
            <a:chExt cx="1336036" cy="1912203"/>
          </a:xfrm>
        </p:grpSpPr>
        <p:cxnSp>
          <p:nvCxnSpPr>
            <p:cNvPr id="17" name="直線コネクタ 16">
              <a:extLst>
                <a:ext uri="{FF2B5EF4-FFF2-40B4-BE49-F238E27FC236}">
                  <a16:creationId xmlns:a16="http://schemas.microsoft.com/office/drawing/2014/main" id="{4F36A679-F9F1-2024-2EFB-19B1B87C7AFF}"/>
                </a:ext>
              </a:extLst>
            </p:cNvPr>
            <p:cNvCxnSpPr>
              <a:cxnSpLocks/>
            </p:cNvCxnSpPr>
            <p:nvPr/>
          </p:nvCxnSpPr>
          <p:spPr>
            <a:xfrm>
              <a:off x="4145280" y="3928522"/>
              <a:ext cx="0" cy="1411960"/>
            </a:xfrm>
            <a:prstGeom prst="line">
              <a:avLst/>
            </a:prstGeom>
            <a:ln w="57150">
              <a:solidFill>
                <a:schemeClr val="accent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7E1D0467-8713-7837-45A3-3449D383B2FD}"/>
                </a:ext>
              </a:extLst>
            </p:cNvPr>
            <p:cNvSpPr txBox="1"/>
            <p:nvPr/>
          </p:nvSpPr>
          <p:spPr>
            <a:xfrm>
              <a:off x="3477262" y="5340483"/>
              <a:ext cx="1336036" cy="5002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/>
                <a:t>419.83036</a:t>
              </a:r>
              <a:endParaRPr kumimoji="1" lang="ja-JP" altLang="en-US" dirty="0"/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B459262E-31DC-D5D7-3379-FC64AE978054}"/>
              </a:ext>
            </a:extLst>
          </p:cNvPr>
          <p:cNvGrpSpPr/>
          <p:nvPr/>
        </p:nvGrpSpPr>
        <p:grpSpPr>
          <a:xfrm>
            <a:off x="5393695" y="4748133"/>
            <a:ext cx="1336036" cy="1703020"/>
            <a:chOff x="3507742" y="4799304"/>
            <a:chExt cx="1336036" cy="1001216"/>
          </a:xfrm>
        </p:grpSpPr>
        <p:cxnSp>
          <p:nvCxnSpPr>
            <p:cNvPr id="6" name="直線コネクタ 5">
              <a:extLst>
                <a:ext uri="{FF2B5EF4-FFF2-40B4-BE49-F238E27FC236}">
                  <a16:creationId xmlns:a16="http://schemas.microsoft.com/office/drawing/2014/main" id="{87AF6689-0180-C617-FD2A-4D96A7D306B0}"/>
                </a:ext>
              </a:extLst>
            </p:cNvPr>
            <p:cNvCxnSpPr>
              <a:cxnSpLocks/>
            </p:cNvCxnSpPr>
            <p:nvPr/>
          </p:nvCxnSpPr>
          <p:spPr>
            <a:xfrm>
              <a:off x="4175760" y="4799304"/>
              <a:ext cx="0" cy="726714"/>
            </a:xfrm>
            <a:prstGeom prst="line">
              <a:avLst/>
            </a:prstGeom>
            <a:ln w="57150">
              <a:solidFill>
                <a:schemeClr val="accent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212E3E26-4094-DF70-DAE5-4841184527CB}"/>
                </a:ext>
              </a:extLst>
            </p:cNvPr>
            <p:cNvSpPr txBox="1"/>
            <p:nvPr/>
          </p:nvSpPr>
          <p:spPr>
            <a:xfrm>
              <a:off x="3507742" y="5583387"/>
              <a:ext cx="1336036" cy="2171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/>
                <a:t>442.72990</a:t>
              </a:r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0820907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16</Words>
  <Application>Microsoft Macintosh PowerPoint</Application>
  <PresentationFormat>ワイド画面</PresentationFormat>
  <Paragraphs>9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Hiragino Maru Gothic Pro W4</vt:lpstr>
      <vt:lpstr>游ゴシック</vt:lpstr>
      <vt:lpstr>游ゴシック Light</vt:lpstr>
      <vt:lpstr>Arial</vt:lpstr>
      <vt:lpstr>Office テーマ</vt:lpstr>
      <vt:lpstr>波長較正用輝線リスト Tr-Ne-Arランプ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波長較正用輝線リスト Tr-Ne-Arランプ</dc:title>
  <dc:creator>Student37</dc:creator>
  <cp:lastModifiedBy>kanai.t.410@ms.saitama-u.ac.jp</cp:lastModifiedBy>
  <cp:revision>5</cp:revision>
  <dcterms:created xsi:type="dcterms:W3CDTF">2022-11-09T06:00:03Z</dcterms:created>
  <dcterms:modified xsi:type="dcterms:W3CDTF">2022-11-09T08:00:11Z</dcterms:modified>
</cp:coreProperties>
</file>